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6" d="100"/>
          <a:sy n="126" d="100"/>
        </p:scale>
        <p:origin x="29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7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4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2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3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1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5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1440A-4940-4A67-8C97-C28C4122E266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9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929300"/>
              </p:ext>
            </p:extLst>
          </p:nvPr>
        </p:nvGraphicFramePr>
        <p:xfrm>
          <a:off x="1616364" y="914402"/>
          <a:ext cx="8562108" cy="5698778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27018">
                  <a:extLst>
                    <a:ext uri="{9D8B030D-6E8A-4147-A177-3AD203B41FA5}">
                      <a16:colId xmlns:a16="http://schemas.microsoft.com/office/drawing/2014/main" val="458908788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4156429274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3763034263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796413791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184612673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913798178"/>
                    </a:ext>
                  </a:extLst>
                </a:gridCol>
              </a:tblGrid>
              <a:tr h="66725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Title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Years of service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Hourly**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Base Annual Salary (hourly)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Longevity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 Salary***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565298"/>
                  </a:ext>
                </a:extLst>
              </a:tr>
              <a:tr h="4054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Cadet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(Academy)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$28.84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$59,987.20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$59,987.20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9587"/>
                  </a:ext>
                </a:extLst>
              </a:tr>
              <a:tr h="41323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Officer </a:t>
                      </a:r>
                      <a:r>
                        <a:rPr lang="en-US" sz="1400" baseline="0" dirty="0" smtClean="0"/>
                        <a:t>2</a:t>
                      </a:r>
                      <a:r>
                        <a:rPr lang="en-US" sz="1400" baseline="30000" dirty="0" smtClean="0"/>
                        <a:t>nd</a:t>
                      </a:r>
                      <a:r>
                        <a:rPr lang="en-US" sz="1400" baseline="0" dirty="0" smtClean="0"/>
                        <a:t> 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One</a:t>
                      </a:r>
                      <a:r>
                        <a:rPr lang="en-US" sz="1200" b="1" baseline="0" dirty="0" smtClean="0"/>
                        <a:t> year probation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$30.28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$62.982.40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$62.982.40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323125"/>
                  </a:ext>
                </a:extLst>
              </a:tr>
              <a:tr h="39250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Officer</a:t>
                      </a:r>
                      <a:r>
                        <a:rPr lang="en-US" sz="1400" baseline="0" dirty="0" smtClean="0"/>
                        <a:t> 1</a:t>
                      </a:r>
                      <a:r>
                        <a:rPr lang="en-US" sz="1400" baseline="30000" dirty="0" smtClean="0"/>
                        <a:t>st</a:t>
                      </a:r>
                      <a:r>
                        <a:rPr lang="en-US" sz="1400" baseline="0" dirty="0" smtClean="0"/>
                        <a:t> 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 to 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$34.53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$71,822.40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$71,822.40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446165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Sr.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$35.72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$74,297.60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$2,600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$76,897.60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7410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Sr.</a:t>
                      </a:r>
                      <a:r>
                        <a:rPr lang="en-US" sz="1400" baseline="0" dirty="0" smtClean="0"/>
                        <a:t>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$35.72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$74,297.60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$3,250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$77,547.60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889146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Sr.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7 thru</a:t>
                      </a:r>
                      <a:r>
                        <a:rPr lang="en-US" sz="1400" baseline="0" dirty="0" smtClean="0"/>
                        <a:t> 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$35.72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$74,297.60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$5,850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$80,147.60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635556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Sr.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thru 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$35.72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$74,297.60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$7,800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$82,097.60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52467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Sr.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13 thru 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$35.72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$74,297.60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$9,100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$83,397.6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81987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Master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$37.51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$78,020.80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$9,100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$87,120.80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139417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Master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 thru 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$37.51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$78,020.80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$11,700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$89,720.80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27390"/>
                  </a:ext>
                </a:extLst>
              </a:tr>
              <a:tr h="4775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Master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18+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$37.51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$78,020.80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$15,600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$93,620.80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745349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668568" y="105507"/>
            <a:ext cx="4457700" cy="60667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Pay Chart July 2023 – July 2024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36128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162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Wolffbrandt, Timothy E</dc:creator>
  <cp:lastModifiedBy>English, Michelle L.</cp:lastModifiedBy>
  <cp:revision>11</cp:revision>
  <cp:lastPrinted>2022-01-05T20:03:19Z</cp:lastPrinted>
  <dcterms:created xsi:type="dcterms:W3CDTF">2022-01-05T19:31:34Z</dcterms:created>
  <dcterms:modified xsi:type="dcterms:W3CDTF">2023-08-15T22:18:44Z</dcterms:modified>
</cp:coreProperties>
</file>