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7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4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2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3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1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5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440A-4940-4A67-8C97-C28C4122E26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9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298985"/>
              </p:ext>
            </p:extLst>
          </p:nvPr>
        </p:nvGraphicFramePr>
        <p:xfrm>
          <a:off x="1616364" y="914402"/>
          <a:ext cx="8562108" cy="569877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27018">
                  <a:extLst>
                    <a:ext uri="{9D8B030D-6E8A-4147-A177-3AD203B41FA5}">
                      <a16:colId xmlns:a16="http://schemas.microsoft.com/office/drawing/2014/main" val="458908788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4156429274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3763034263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796413791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184612673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913798178"/>
                    </a:ext>
                  </a:extLst>
                </a:gridCol>
              </a:tblGrid>
              <a:tr h="6672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Years of service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Hourly**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 Annual Salary (hourly)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Longevity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Salary***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65298"/>
                  </a:ext>
                </a:extLst>
              </a:tr>
              <a:tr h="4054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Cadet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(Academy)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</a:t>
                      </a:r>
                      <a:r>
                        <a:rPr lang="en-US" sz="1400" dirty="0" smtClean="0"/>
                        <a:t>28.85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$60,008.00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$60,008.00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9587"/>
                  </a:ext>
                </a:extLst>
              </a:tr>
              <a:tr h="413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Officer </a:t>
                      </a:r>
                      <a:r>
                        <a:rPr lang="en-US" sz="1400" baseline="0" dirty="0" smtClean="0"/>
                        <a:t>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baseline="0" dirty="0" smtClean="0"/>
                        <a:t> 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One</a:t>
                      </a:r>
                      <a:r>
                        <a:rPr lang="en-US" sz="1200" b="1" baseline="0" dirty="0" smtClean="0"/>
                        <a:t> year probation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$30.28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$62.982.40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$62.982.40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323125"/>
                  </a:ext>
                </a:extLst>
              </a:tr>
              <a:tr h="3925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Officer</a:t>
                      </a:r>
                      <a:r>
                        <a:rPr lang="en-US" sz="1400" baseline="0" dirty="0" smtClean="0"/>
                        <a:t> 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baseline="0" dirty="0" smtClean="0"/>
                        <a:t> 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to 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$34.53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$71,822.40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$71,822.40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446165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Sr.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$35.72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$74,297.60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$2,730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$77,027.60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7410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Sr.</a:t>
                      </a:r>
                      <a:r>
                        <a:rPr lang="en-US" sz="1400" baseline="0" dirty="0" smtClean="0"/>
                        <a:t>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$35.72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$74,297.60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$3,406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$77,703.60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889146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Sr.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 thru</a:t>
                      </a:r>
                      <a:r>
                        <a:rPr lang="en-US" sz="1400" baseline="0" dirty="0" smtClean="0"/>
                        <a:t> 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$35.72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$74,297.60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$6,136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$80,433.60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635556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thru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$35.72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$74,297.60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$8,190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$82,487.60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52467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 thru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$35.72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$74,297.60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$9,568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$83,865.6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81987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Master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$37.51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$78,020.80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$9,568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$87,588.80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139417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Master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 thru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$37.51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$78,020.80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$12,298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$90,318.80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27390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Master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$37.51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$78,020.80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$16,380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$94,400.80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45349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668568" y="211014"/>
            <a:ext cx="4457700" cy="6066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Pay Chart July 2023 – July 2024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612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01635"/>
              </p:ext>
            </p:extLst>
          </p:nvPr>
        </p:nvGraphicFramePr>
        <p:xfrm>
          <a:off x="1616364" y="1172244"/>
          <a:ext cx="8562108" cy="5406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018">
                  <a:extLst>
                    <a:ext uri="{9D8B030D-6E8A-4147-A177-3AD203B41FA5}">
                      <a16:colId xmlns:a16="http://schemas.microsoft.com/office/drawing/2014/main" val="458908788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4156429274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3763034263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796413791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184612673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913798178"/>
                    </a:ext>
                  </a:extLst>
                </a:gridCol>
              </a:tblGrid>
              <a:tr h="6053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Years of service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Hourly**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 Annual Salary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Longevity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Salary***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65298"/>
                  </a:ext>
                </a:extLst>
              </a:tr>
              <a:tr h="4535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Cadet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(Academy)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$28.85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$60,008.00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$60,008.00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9587"/>
                  </a:ext>
                </a:extLst>
              </a:tr>
              <a:tr h="4504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Officer </a:t>
                      </a:r>
                      <a:r>
                        <a:rPr lang="en-US" sz="1400" baseline="0" dirty="0" smtClean="0"/>
                        <a:t>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baseline="0" dirty="0" smtClean="0"/>
                        <a:t> 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One</a:t>
                      </a:r>
                      <a:r>
                        <a:rPr lang="en-US" sz="1200" b="1" baseline="0" dirty="0" smtClean="0"/>
                        <a:t> year probation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$30.28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$62.982.40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$62.982.40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552212"/>
                  </a:ext>
                </a:extLst>
              </a:tr>
              <a:tr h="4308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Officer</a:t>
                      </a:r>
                      <a:r>
                        <a:rPr lang="en-US" sz="1400" baseline="0" dirty="0" smtClean="0"/>
                        <a:t> 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baseline="0" dirty="0" smtClean="0"/>
                        <a:t> 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to 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$35.91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$74,692.80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$74,692.80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475979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Sr.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$37.15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$77,272.00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$2,730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$80,002.00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7410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Sr.</a:t>
                      </a:r>
                      <a:r>
                        <a:rPr lang="en-US" sz="1400" baseline="0" dirty="0" smtClean="0"/>
                        <a:t>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$77,272.00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$3,406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$80,678.00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889146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Sr.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 thru</a:t>
                      </a:r>
                      <a:r>
                        <a:rPr lang="en-US" sz="1400" baseline="0" dirty="0" smtClean="0"/>
                        <a:t> 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$77,272.00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$6,136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$83,408.00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635556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thru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$77,272.00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$8,190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$85,462.00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52467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 thru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$77,272.00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$9,568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$86,840.00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81987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Master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$39.01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$81,140.80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$9,568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$90,708.80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139417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Master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 thru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$39.01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$81,140.80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$12,298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$93,438.80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27390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Master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$39.01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$81,140.80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$16,380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$97,520.80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4534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54315" y="448407"/>
            <a:ext cx="4457700" cy="6066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Pay Chart July 2024 – Next contract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735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6035</TotalTime>
  <Words>321</Words>
  <Application>Microsoft Office PowerPoint</Application>
  <PresentationFormat>Widescreen</PresentationFormat>
  <Paragraphs>146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Wolffbrandt, Timothy E</dc:creator>
  <cp:lastModifiedBy>Wolffbrandt, Timothy E</cp:lastModifiedBy>
  <cp:revision>15</cp:revision>
  <cp:lastPrinted>2022-01-05T20:03:19Z</cp:lastPrinted>
  <dcterms:created xsi:type="dcterms:W3CDTF">2022-01-05T19:31:34Z</dcterms:created>
  <dcterms:modified xsi:type="dcterms:W3CDTF">2023-11-13T17:04:35Z</dcterms:modified>
</cp:coreProperties>
</file>